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45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492E3-EE21-4D8E-83DE-449D6AC09A2C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4054A-68CA-4113-B70B-ADEE67BD0C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6376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4054A-68CA-4113-B70B-ADEE67BD0C5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0372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9" y="76200"/>
            <a:ext cx="16256000" cy="90678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9CF6704-D37B-48E8-8D12-F3E5B8F256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2057400"/>
            <a:ext cx="3489844" cy="453650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B38F8267-597E-47EF-914A-4AB4FC46FC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529" y="4284214"/>
            <a:ext cx="3773221" cy="282864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C2F7FC3-986F-4EB0-94AF-AA6FBDD7C9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786" y="1400303"/>
            <a:ext cx="3773222" cy="288391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2BF90A0-0924-479A-B4A1-356AE4C438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482" y="2209800"/>
            <a:ext cx="6243409" cy="42672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3F19310-2551-439B-A257-21A8A576C59B}"/>
              </a:ext>
            </a:extLst>
          </p:cNvPr>
          <p:cNvSpPr/>
          <p:nvPr/>
        </p:nvSpPr>
        <p:spPr>
          <a:xfrm>
            <a:off x="8661400" y="7543800"/>
            <a:ext cx="1219200" cy="49561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C5FB6E1-7C23-41DB-A6C8-7D120D9A509B}"/>
              </a:ext>
            </a:extLst>
          </p:cNvPr>
          <p:cNvSpPr txBox="1"/>
          <p:nvPr/>
        </p:nvSpPr>
        <p:spPr>
          <a:xfrm>
            <a:off x="8466106" y="7543800"/>
            <a:ext cx="17192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>
                <a:solidFill>
                  <a:schemeClr val="bg1"/>
                </a:solidFill>
              </a:rPr>
              <a:t>裝訂期刊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BEA5291-9301-45A3-BAA6-BEAA10F70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00" y="1981200"/>
            <a:ext cx="8077200" cy="54304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E40C18E-2F88-47BE-ACD0-634CEFB93E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2667000"/>
            <a:ext cx="3962400" cy="40386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D73AE1F-06F7-426A-A10F-712B3B7C5C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9399" y="2667000"/>
            <a:ext cx="3966029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585BC19-65F7-4428-8F89-F662D623E8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182" y="1904627"/>
            <a:ext cx="3366388" cy="251497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88435C0-139E-48BF-A400-52C891D8D3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524" y="1903584"/>
            <a:ext cx="3366388" cy="251497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2F0CC10-C8FD-4520-8B29-C5CA83E404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99" y="1903584"/>
            <a:ext cx="3354687" cy="2516015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0E723B50-803C-4556-A160-7E77F6759EEF}"/>
              </a:ext>
            </a:extLst>
          </p:cNvPr>
          <p:cNvGrpSpPr/>
          <p:nvPr/>
        </p:nvGrpSpPr>
        <p:grpSpPr>
          <a:xfrm>
            <a:off x="848105" y="1828800"/>
            <a:ext cx="14671295" cy="4497217"/>
            <a:chOff x="848105" y="1903583"/>
            <a:chExt cx="13514245" cy="2516015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59BBA68D-4CCF-4B22-99B5-0FA5F479A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09055" y="1903583"/>
              <a:ext cx="3353295" cy="251497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96E4E92-3E4B-4D5B-9EE8-A69018526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3488" y="1904626"/>
              <a:ext cx="3366388" cy="2514971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72A1CA45-4C2D-4EBB-81D0-D8EC26D69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8830" y="1903583"/>
              <a:ext cx="3366388" cy="2514971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A1B3B756-43A4-4ABC-AD97-1D7C9652F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105" y="1903583"/>
              <a:ext cx="3354687" cy="2516015"/>
            </a:xfrm>
            <a:prstGeom prst="rect">
              <a:avLst/>
            </a:prstGeom>
          </p:spPr>
        </p:pic>
      </p:grp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EE8989D-FD32-4CCC-9384-E195814D0F7A}"/>
              </a:ext>
            </a:extLst>
          </p:cNvPr>
          <p:cNvSpPr txBox="1"/>
          <p:nvPr/>
        </p:nvSpPr>
        <p:spPr>
          <a:xfrm>
            <a:off x="771905" y="6553200"/>
            <a:ext cx="1641095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50" b="1" dirty="0">
                <a:solidFill>
                  <a:schemeClr val="bg1"/>
                </a:solidFill>
              </a:rPr>
              <a:t>學期期間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422B3E64-79F7-49C9-BB82-5995DCD16B5D}"/>
              </a:ext>
            </a:extLst>
          </p:cNvPr>
          <p:cNvSpPr/>
          <p:nvPr/>
        </p:nvSpPr>
        <p:spPr>
          <a:xfrm>
            <a:off x="10871200" y="3352800"/>
            <a:ext cx="1524000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500" b="1" dirty="0"/>
              <a:t>觀景台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1054EB5-BA2F-4BD2-A52F-68CE60888FF1}"/>
              </a:ext>
            </a:extLst>
          </p:cNvPr>
          <p:cNvSpPr txBox="1"/>
          <p:nvPr/>
        </p:nvSpPr>
        <p:spPr>
          <a:xfrm>
            <a:off x="1498600" y="2082225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</a:rPr>
              <a:t>學期期間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38100"/>
            <a:ext cx="16256000" cy="90678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0D744A59-FA62-4D09-8780-C9CB33ED4C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1" r="938" b="8969"/>
          <a:stretch/>
        </p:blipFill>
        <p:spPr>
          <a:xfrm>
            <a:off x="946462" y="2590800"/>
            <a:ext cx="5276538" cy="4876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3441" y="609600"/>
            <a:ext cx="14548713" cy="5744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D2731"/>
                </a:solidFill>
                <a:latin typeface="Microsoft JhengHei"/>
              </a:defRPr>
            </a:pPr>
            <a:r>
              <a:rPr sz="3733"/>
              <a:t>尋書流程：善用館藏查詢系統，三步驟輕鬆定位圖書與預約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3441" y="1584960"/>
            <a:ext cx="967444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dirty="0" err="1">
                <a:solidFill>
                  <a:srgbClr val="5C6B73"/>
                </a:solidFill>
                <a:latin typeface="Microsoft JhengHei"/>
              </a:rPr>
              <a:t>當您需要尋找實體圖書或影音資料時，請利用學校圖書館官網的【館藏查詢系統</a:t>
            </a:r>
            <a:r>
              <a:rPr sz="2000" dirty="0">
                <a:solidFill>
                  <a:srgbClr val="5C6B73"/>
                </a:solidFill>
                <a:latin typeface="Microsoft JhengHei"/>
              </a:rPr>
              <a:t>】：</a:t>
            </a:r>
          </a:p>
        </p:txBody>
      </p:sp>
      <p:sp>
        <p:nvSpPr>
          <p:cNvPr id="4" name="Rectangle 3"/>
          <p:cNvSpPr/>
          <p:nvPr/>
        </p:nvSpPr>
        <p:spPr>
          <a:xfrm>
            <a:off x="853440" y="3474720"/>
            <a:ext cx="4389120" cy="5364480"/>
          </a:xfrm>
          <a:prstGeom prst="rect">
            <a:avLst/>
          </a:prstGeom>
          <a:solidFill>
            <a:srgbClr val="F5F1E9"/>
          </a:solidFill>
          <a:ln w="12700">
            <a:solidFill>
              <a:srgbClr val="D4A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40" tIns="243840" rIns="243840" rtlCol="0" anchor="ctr"/>
          <a:lstStyle/>
          <a:p>
            <a:pPr algn="ctr">
              <a:spcAft>
                <a:spcPts val="533"/>
              </a:spcAft>
            </a:pPr>
            <a:endParaRPr lang="en-US" altLang="zh-TW" sz="1867" b="1" dirty="0">
              <a:solidFill>
                <a:srgbClr val="1E4D2B"/>
              </a:solidFill>
              <a:latin typeface="Microsoft JhengHei"/>
            </a:endParaRPr>
          </a:p>
          <a:p>
            <a:pPr algn="ctr">
              <a:spcAft>
                <a:spcPts val="533"/>
              </a:spcAft>
            </a:pPr>
            <a:endParaRPr lang="en-US" altLang="zh-TW" sz="1867" b="1" dirty="0">
              <a:solidFill>
                <a:srgbClr val="1E4D2B"/>
              </a:solidFill>
              <a:latin typeface="Microsoft JhengHei"/>
            </a:endParaRPr>
          </a:p>
          <a:p>
            <a:pPr algn="ctr">
              <a:spcAft>
                <a:spcPts val="533"/>
              </a:spcAft>
            </a:pPr>
            <a:endParaRPr lang="en-US" altLang="zh-TW" sz="1867" b="1" dirty="0">
              <a:solidFill>
                <a:srgbClr val="1E4D2B"/>
              </a:solidFill>
              <a:latin typeface="Microsoft JhengHei"/>
            </a:endParaRPr>
          </a:p>
          <a:p>
            <a:pPr algn="ctr">
              <a:spcAft>
                <a:spcPts val="533"/>
              </a:spcAft>
            </a:pPr>
            <a:r>
              <a:rPr sz="1867" b="1" dirty="0">
                <a:solidFill>
                  <a:srgbClr val="1E4D2B"/>
                </a:solidFill>
                <a:latin typeface="Microsoft JhengHei"/>
              </a:rPr>
              <a:t>STEP 01</a:t>
            </a:r>
          </a:p>
          <a:p>
            <a:pPr>
              <a:spcAft>
                <a:spcPts val="1867"/>
              </a:spcAft>
            </a:pPr>
            <a:r>
              <a:rPr sz="2400" b="1" dirty="0" err="1">
                <a:solidFill>
                  <a:srgbClr val="1D2731"/>
                </a:solidFill>
                <a:latin typeface="Microsoft JhengHei"/>
              </a:rPr>
              <a:t>進入系統與登入</a:t>
            </a:r>
            <a:endParaRPr sz="2400" b="1" dirty="0">
              <a:solidFill>
                <a:srgbClr val="1D2731"/>
              </a:solidFill>
              <a:latin typeface="Microsoft JhengHei"/>
            </a:endParaRPr>
          </a:p>
          <a:p>
            <a:r>
              <a:rPr sz="1733" dirty="0" err="1">
                <a:solidFill>
                  <a:srgbClr val="1D2731"/>
                </a:solidFill>
                <a:latin typeface="Microsoft JhengHei"/>
              </a:rPr>
              <a:t>造訪圖書館官方網站，在主頁面點選【館藏查詢】按鈕</a:t>
            </a:r>
            <a:r>
              <a:rPr sz="1733" dirty="0">
                <a:solidFill>
                  <a:srgbClr val="1D2731"/>
                </a:solidFill>
                <a:latin typeface="Microsoft JhengHei"/>
              </a:rPr>
              <a:t>。
🔑 </a:t>
            </a:r>
            <a:r>
              <a:rPr sz="1733" dirty="0" err="1">
                <a:solidFill>
                  <a:srgbClr val="1D2731"/>
                </a:solidFill>
                <a:latin typeface="Microsoft JhengHei"/>
              </a:rPr>
              <a:t>登入帳密：與學校「資訊入口網</a:t>
            </a:r>
            <a:r>
              <a:rPr sz="1733" dirty="0">
                <a:solidFill>
                  <a:srgbClr val="1D2731"/>
                </a:solidFill>
                <a:latin typeface="Microsoft JhengHei"/>
              </a:rPr>
              <a:t> (CIP)」</a:t>
            </a:r>
            <a:r>
              <a:rPr sz="1733" dirty="0" err="1">
                <a:solidFill>
                  <a:srgbClr val="1D2731"/>
                </a:solidFill>
                <a:latin typeface="Microsoft JhengHei"/>
              </a:rPr>
              <a:t>帳密相同</a:t>
            </a:r>
            <a:r>
              <a:rPr sz="1733" dirty="0">
                <a:solidFill>
                  <a:srgbClr val="1D2731"/>
                </a:solidFill>
                <a:latin typeface="Microsoft JhengHei"/>
              </a:rPr>
              <a:t>。</a:t>
            </a:r>
          </a:p>
        </p:txBody>
      </p:sp>
      <p:sp>
        <p:nvSpPr>
          <p:cNvPr id="5" name="Chevron 4"/>
          <p:cNvSpPr/>
          <p:nvPr/>
        </p:nvSpPr>
        <p:spPr>
          <a:xfrm>
            <a:off x="5364480" y="4632960"/>
            <a:ext cx="365760" cy="731520"/>
          </a:xfrm>
          <a:prstGeom prst="chevron">
            <a:avLst/>
          </a:prstGeom>
          <a:solidFill>
            <a:srgbClr val="D4A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6" name="Rectangle 5"/>
          <p:cNvSpPr/>
          <p:nvPr/>
        </p:nvSpPr>
        <p:spPr>
          <a:xfrm>
            <a:off x="5852160" y="3474720"/>
            <a:ext cx="4389120" cy="5364480"/>
          </a:xfrm>
          <a:prstGeom prst="rect">
            <a:avLst/>
          </a:prstGeom>
          <a:solidFill>
            <a:srgbClr val="EEE9DE"/>
          </a:solidFill>
          <a:ln w="12700">
            <a:solidFill>
              <a:srgbClr val="D4A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40" tIns="243840" rIns="243840" rtlCol="0" anchor="ctr"/>
          <a:lstStyle/>
          <a:p>
            <a:pPr algn="ctr">
              <a:spcAft>
                <a:spcPts val="533"/>
              </a:spcAft>
            </a:pPr>
            <a:endParaRPr lang="en-US" altLang="zh-TW" sz="1867" b="1" dirty="0">
              <a:solidFill>
                <a:srgbClr val="D4A373"/>
              </a:solidFill>
              <a:latin typeface="Microsoft JhengHei"/>
            </a:endParaRPr>
          </a:p>
          <a:p>
            <a:pPr algn="ctr">
              <a:spcAft>
                <a:spcPts val="533"/>
              </a:spcAft>
            </a:pPr>
            <a:endParaRPr lang="en-US" altLang="zh-TW" sz="1867" b="1" dirty="0">
              <a:solidFill>
                <a:srgbClr val="D4A373"/>
              </a:solidFill>
              <a:latin typeface="Microsoft JhengHei"/>
            </a:endParaRPr>
          </a:p>
          <a:p>
            <a:pPr algn="ctr">
              <a:spcAft>
                <a:spcPts val="533"/>
              </a:spcAft>
            </a:pPr>
            <a:endParaRPr lang="en-US" altLang="zh-TW" sz="1867" b="1" dirty="0">
              <a:solidFill>
                <a:srgbClr val="D4A373"/>
              </a:solidFill>
              <a:latin typeface="Microsoft JhengHei"/>
            </a:endParaRPr>
          </a:p>
          <a:p>
            <a:pPr algn="ctr">
              <a:spcAft>
                <a:spcPts val="533"/>
              </a:spcAft>
            </a:pPr>
            <a:r>
              <a:rPr sz="1867" b="1" dirty="0">
                <a:solidFill>
                  <a:srgbClr val="D4A373"/>
                </a:solidFill>
                <a:latin typeface="Microsoft JhengHei"/>
              </a:rPr>
              <a:t>STEP 02</a:t>
            </a:r>
          </a:p>
          <a:p>
            <a:pPr>
              <a:spcAft>
                <a:spcPts val="1867"/>
              </a:spcAft>
            </a:pPr>
            <a:r>
              <a:rPr sz="2400" b="1" dirty="0" err="1">
                <a:solidFill>
                  <a:srgbClr val="1D2731"/>
                </a:solidFill>
                <a:latin typeface="Microsoft JhengHei"/>
              </a:rPr>
              <a:t>輸入關鍵字查詢</a:t>
            </a:r>
            <a:endParaRPr sz="2400" b="1" dirty="0">
              <a:solidFill>
                <a:srgbClr val="1D2731"/>
              </a:solidFill>
              <a:latin typeface="Microsoft JhengHei"/>
            </a:endParaRPr>
          </a:p>
          <a:p>
            <a:r>
              <a:rPr sz="1733" dirty="0" err="1">
                <a:solidFill>
                  <a:srgbClr val="1D2731"/>
                </a:solidFill>
                <a:latin typeface="Microsoft JhengHei"/>
              </a:rPr>
              <a:t>在館藏檢索欄內輸入書名、電影名稱，或者透過作者姓名進行搜尋（例如：波西傑克森</a:t>
            </a:r>
            <a:r>
              <a:rPr sz="1733" dirty="0">
                <a:solidFill>
                  <a:srgbClr val="1D2731"/>
                </a:solidFill>
                <a:latin typeface="Microsoft JhengHei"/>
              </a:rPr>
              <a:t>）。
</a:t>
            </a:r>
            <a:r>
              <a:rPr sz="1733" dirty="0" err="1">
                <a:solidFill>
                  <a:srgbClr val="1D2731"/>
                </a:solidFill>
                <a:latin typeface="Microsoft JhengHei"/>
              </a:rPr>
              <a:t>可自訂條件進行進階精確篩選</a:t>
            </a:r>
            <a:r>
              <a:rPr sz="1733" dirty="0">
                <a:solidFill>
                  <a:srgbClr val="1D2731"/>
                </a:solidFill>
                <a:latin typeface="Microsoft JhengHei"/>
              </a:rPr>
              <a:t>。</a:t>
            </a:r>
          </a:p>
        </p:txBody>
      </p:sp>
      <p:sp>
        <p:nvSpPr>
          <p:cNvPr id="7" name="Chevron 6"/>
          <p:cNvSpPr/>
          <p:nvPr/>
        </p:nvSpPr>
        <p:spPr>
          <a:xfrm>
            <a:off x="10363200" y="4632960"/>
            <a:ext cx="365760" cy="731520"/>
          </a:xfrm>
          <a:prstGeom prst="chevron">
            <a:avLst/>
          </a:prstGeom>
          <a:solidFill>
            <a:srgbClr val="D4A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8" name="Rectangle 7"/>
          <p:cNvSpPr/>
          <p:nvPr/>
        </p:nvSpPr>
        <p:spPr>
          <a:xfrm>
            <a:off x="10850880" y="3474720"/>
            <a:ext cx="4389120" cy="5364480"/>
          </a:xfrm>
          <a:prstGeom prst="rect">
            <a:avLst/>
          </a:prstGeom>
          <a:solidFill>
            <a:srgbClr val="F5F1E9"/>
          </a:solidFill>
          <a:ln w="12700">
            <a:solidFill>
              <a:srgbClr val="D4A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40" tIns="243840" rIns="243840" rtlCol="0" anchor="ctr"/>
          <a:lstStyle/>
          <a:p>
            <a:pPr algn="ctr">
              <a:spcAft>
                <a:spcPts val="533"/>
              </a:spcAft>
            </a:pPr>
            <a:endParaRPr lang="en-US" altLang="zh-TW" sz="1867" b="1" dirty="0">
              <a:solidFill>
                <a:srgbClr val="1E4D2B"/>
              </a:solidFill>
              <a:latin typeface="Microsoft JhengHei"/>
            </a:endParaRPr>
          </a:p>
          <a:p>
            <a:pPr algn="ctr">
              <a:spcAft>
                <a:spcPts val="533"/>
              </a:spcAft>
            </a:pPr>
            <a:endParaRPr lang="en-US" altLang="zh-TW" sz="1867" b="1" dirty="0">
              <a:solidFill>
                <a:srgbClr val="1E4D2B"/>
              </a:solidFill>
              <a:latin typeface="Microsoft JhengHei"/>
            </a:endParaRPr>
          </a:p>
          <a:p>
            <a:pPr algn="ctr">
              <a:spcAft>
                <a:spcPts val="533"/>
              </a:spcAft>
            </a:pPr>
            <a:endParaRPr lang="en-US" altLang="zh-TW" sz="1867" b="1" dirty="0">
              <a:solidFill>
                <a:srgbClr val="1E4D2B"/>
              </a:solidFill>
              <a:latin typeface="Microsoft JhengHei"/>
            </a:endParaRPr>
          </a:p>
          <a:p>
            <a:pPr algn="ctr">
              <a:spcAft>
                <a:spcPts val="533"/>
              </a:spcAft>
            </a:pPr>
            <a:r>
              <a:rPr sz="1867" b="1" dirty="0">
                <a:solidFill>
                  <a:srgbClr val="FF0000"/>
                </a:solidFill>
                <a:latin typeface="Microsoft JhengHei"/>
              </a:rPr>
              <a:t>STEP 03</a:t>
            </a:r>
          </a:p>
          <a:p>
            <a:pPr>
              <a:spcAft>
                <a:spcPts val="1867"/>
              </a:spcAft>
            </a:pPr>
            <a:r>
              <a:rPr sz="2400" b="1" dirty="0" err="1">
                <a:solidFill>
                  <a:srgbClr val="1D2731"/>
                </a:solidFill>
                <a:latin typeface="Microsoft JhengHei"/>
              </a:rPr>
              <a:t>獲取結果或預約</a:t>
            </a:r>
            <a:endParaRPr sz="2400" b="1" dirty="0">
              <a:solidFill>
                <a:srgbClr val="1D2731"/>
              </a:solidFill>
              <a:latin typeface="Microsoft JhengHei"/>
            </a:endParaRPr>
          </a:p>
          <a:p>
            <a:r>
              <a:rPr sz="1733" dirty="0" err="1">
                <a:solidFill>
                  <a:srgbClr val="1D2731"/>
                </a:solidFill>
                <a:latin typeface="Microsoft JhengHei"/>
              </a:rPr>
              <a:t>在查詢結果取得圖書詳細資訊</a:t>
            </a:r>
            <a:r>
              <a:rPr sz="1733" dirty="0">
                <a:solidFill>
                  <a:srgbClr val="1D2731"/>
                </a:solidFill>
                <a:latin typeface="Microsoft JhengHei"/>
              </a:rPr>
              <a:t>：
📌 </a:t>
            </a:r>
            <a:r>
              <a:rPr sz="1733" dirty="0" err="1">
                <a:solidFill>
                  <a:srgbClr val="1D2731"/>
                </a:solidFill>
                <a:latin typeface="Microsoft JhengHei"/>
              </a:rPr>
              <a:t>在館：確認</a:t>
            </a:r>
            <a:r>
              <a:rPr lang="zh-TW" altLang="en-US" sz="1733" dirty="0">
                <a:solidFill>
                  <a:srgbClr val="1D2731"/>
                </a:solidFill>
                <a:latin typeface="Microsoft JhengHei"/>
              </a:rPr>
              <a:t>樓層與</a:t>
            </a:r>
            <a:r>
              <a:rPr sz="1733" dirty="0">
                <a:solidFill>
                  <a:srgbClr val="1D2731"/>
                </a:solidFill>
                <a:latin typeface="Microsoft JhengHei"/>
              </a:rPr>
              <a:t>索書號（如：6樓 874.57/2727 </a:t>
            </a:r>
            <a:r>
              <a:rPr sz="1733" dirty="0" err="1">
                <a:solidFill>
                  <a:srgbClr val="1D2731"/>
                </a:solidFill>
                <a:latin typeface="Microsoft JhengHei"/>
              </a:rPr>
              <a:t>架上</a:t>
            </a:r>
            <a:r>
              <a:rPr sz="1733" dirty="0">
                <a:solidFill>
                  <a:srgbClr val="1D2731"/>
                </a:solidFill>
                <a:latin typeface="Microsoft JhengHei"/>
              </a:rPr>
              <a:t>）。
🔄 </a:t>
            </a:r>
            <a:r>
              <a:rPr sz="1733" dirty="0" err="1">
                <a:solidFill>
                  <a:srgbClr val="1D2731"/>
                </a:solidFill>
                <a:latin typeface="Microsoft JhengHei"/>
              </a:rPr>
              <a:t>已外借：可直接於線上點選「預約鍵」辦理預約</a:t>
            </a:r>
            <a:r>
              <a:rPr sz="1733" dirty="0">
                <a:solidFill>
                  <a:srgbClr val="1D2731"/>
                </a:solidFill>
                <a:latin typeface="Microsoft JhengHei"/>
              </a:rPr>
              <a:t>。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1495BC3-A065-49ED-9C6B-E49040C4A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48" y="2267210"/>
            <a:ext cx="4417686" cy="260959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16564188-1E71-400A-8550-AC090EC90F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0" y="2307429"/>
            <a:ext cx="4389120" cy="256937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E78AD90-446F-47EA-A06B-6C5FE001C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706" y="2339788"/>
            <a:ext cx="4416294" cy="25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67" y="381000"/>
            <a:ext cx="16256000" cy="90678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DC4C8B88-1747-4371-8101-204471B84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2514599"/>
            <a:ext cx="6324600" cy="38431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BF5666C-6A94-4044-A11B-3C546B8607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802" y="2514599"/>
            <a:ext cx="6324598" cy="38431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030683B-6FEC-43B3-B8BC-530B51F660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201" y="1066800"/>
            <a:ext cx="51054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E3725E7-6076-4307-9F25-FD514E4B5656}"/>
              </a:ext>
            </a:extLst>
          </p:cNvPr>
          <p:cNvSpPr/>
          <p:nvPr/>
        </p:nvSpPr>
        <p:spPr>
          <a:xfrm>
            <a:off x="7975600" y="5334000"/>
            <a:ext cx="914400" cy="533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F4D3A9C-8E91-4DF0-B70D-A445ECD64FF3}"/>
              </a:ext>
            </a:extLst>
          </p:cNvPr>
          <p:cNvSpPr txBox="1"/>
          <p:nvPr/>
        </p:nvSpPr>
        <p:spPr>
          <a:xfrm>
            <a:off x="7899400" y="5300618"/>
            <a:ext cx="1066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300" b="1" dirty="0">
                <a:solidFill>
                  <a:schemeClr val="bg1"/>
                </a:solidFill>
              </a:rPr>
              <a:t>申借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FF6E02D-7F3B-4833-9231-65F22331C828}"/>
              </a:ext>
            </a:extLst>
          </p:cNvPr>
          <p:cNvSpPr/>
          <p:nvPr/>
        </p:nvSpPr>
        <p:spPr>
          <a:xfrm>
            <a:off x="889000" y="1447800"/>
            <a:ext cx="14478000" cy="6248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CE74FA1-015F-4656-BB02-C1B5F77CDB25}"/>
              </a:ext>
            </a:extLst>
          </p:cNvPr>
          <p:cNvGrpSpPr/>
          <p:nvPr/>
        </p:nvGrpSpPr>
        <p:grpSpPr>
          <a:xfrm>
            <a:off x="812800" y="1524000"/>
            <a:ext cx="14630400" cy="6096000"/>
            <a:chOff x="3616925" y="2275975"/>
            <a:chExt cx="9022149" cy="4592049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339FE4AB-C24E-48F7-ADF3-1EC14275D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289" y="4664707"/>
              <a:ext cx="2909144" cy="2180874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E357113E-01B4-4BA1-A0E9-D44CFD264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5547" y="4664707"/>
              <a:ext cx="2891184" cy="2167410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AD19EBEC-DDF1-4EB4-A01B-F31DC5F4F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1626" y="2278109"/>
              <a:ext cx="2909144" cy="2181858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095AB614-DF6E-41D7-BDE2-CE2A3D23A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0190" y="2278109"/>
              <a:ext cx="2909144" cy="2181858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15DF5DB2-1096-4C38-AA25-C3D312241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8754" y="2275975"/>
              <a:ext cx="2880320" cy="2160240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4A1B0294-65F6-42B5-9CEF-24088C43D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6925" y="4664707"/>
              <a:ext cx="2939082" cy="22033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96</Words>
  <Application>Microsoft Office PowerPoint</Application>
  <PresentationFormat>自訂</PresentationFormat>
  <Paragraphs>26</Paragraphs>
  <Slides>13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Microsoft JhengHei</vt:lpstr>
      <vt:lpstr>新細明體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user</cp:lastModifiedBy>
  <cp:revision>17</cp:revision>
  <dcterms:created xsi:type="dcterms:W3CDTF">2006-08-16T00:00:00Z</dcterms:created>
  <dcterms:modified xsi:type="dcterms:W3CDTF">2026-09-03T07:00:29Z</dcterms:modified>
</cp:coreProperties>
</file>